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</p:sldMasterIdLst>
  <p:notesMasterIdLst>
    <p:notesMasterId r:id="rId6"/>
  </p:notesMasterIdLst>
  <p:sldIdLst>
    <p:sldId id="33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413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-414" y="-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867B8-D540-4995-A65C-EDD87B98DEA0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AD81B-B2ED-49F2-A05A-C46825FF8D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023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0AD3342-46BB-D007-9A8F-30DCAA975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68DD5A21-948F-167F-EB30-BE35F8155E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E281F1D9-C9D5-BC78-9B96-F2813E02BC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8EBE828-62C3-6272-25B7-B6719A826F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AD81B-B2ED-49F2-A05A-C46825FF8DD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3261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937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17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9648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338" y="248289"/>
            <a:ext cx="8237537" cy="614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338" y="1518082"/>
            <a:ext cx="7189787" cy="4183371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EC7F503-6BF0-40DF-9D84-1C6BBF04997A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31-07-2025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9B2B4AD-C900-488F-9005-78C923D58759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088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377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478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851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397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39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887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026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324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3B140-240B-4B11-970E-D617603030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0B04E-6F37-408A-89FA-64C33C1016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88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hyperlink" Target="https://sepa.ascm.org/educ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16D1B65-36BB-96FC-D825-ADE461AF4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8">
            <a:extLst>
              <a:ext uri="{FF2B5EF4-FFF2-40B4-BE49-F238E27FC236}">
                <a16:creationId xmlns:a16="http://schemas.microsoft.com/office/drawing/2014/main" xmlns="" id="{7AD45C43-CFF0-62FE-80E3-1A42B830F6B0}"/>
              </a:ext>
            </a:extLst>
          </p:cNvPr>
          <p:cNvGrpSpPr/>
          <p:nvPr/>
        </p:nvGrpSpPr>
        <p:grpSpPr>
          <a:xfrm>
            <a:off x="0" y="274638"/>
            <a:ext cx="12192000" cy="1143000"/>
            <a:chOff x="0" y="274638"/>
            <a:chExt cx="12192000" cy="1143000"/>
          </a:xfrm>
          <a:solidFill>
            <a:srgbClr val="00B050"/>
          </a:solidFill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1646A166-A616-4D9C-4072-6577BDBA7DD4}"/>
                </a:ext>
              </a:extLst>
            </p:cNvPr>
            <p:cNvSpPr/>
            <p:nvPr/>
          </p:nvSpPr>
          <p:spPr bwMode="auto">
            <a:xfrm>
              <a:off x="0" y="274638"/>
              <a:ext cx="12192000" cy="11430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898AD9BE-2EAF-C242-965D-ACF70092D4D1}"/>
                </a:ext>
              </a:extLst>
            </p:cNvPr>
            <p:cNvCxnSpPr/>
            <p:nvPr/>
          </p:nvCxnSpPr>
          <p:spPr>
            <a:xfrm>
              <a:off x="0" y="313548"/>
              <a:ext cx="12192000" cy="0"/>
            </a:xfrm>
            <a:prstGeom prst="line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5F3953C0-AE80-7F2B-0961-1390DA7FCA75}"/>
                </a:ext>
              </a:extLst>
            </p:cNvPr>
            <p:cNvCxnSpPr/>
            <p:nvPr/>
          </p:nvCxnSpPr>
          <p:spPr>
            <a:xfrm>
              <a:off x="0" y="1370622"/>
              <a:ext cx="12192000" cy="0"/>
            </a:xfrm>
            <a:prstGeom prst="line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CB0B88-9678-F2FE-721A-72FAB8BC0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2025 Education Offerings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F5FA03B-2A98-EA12-B53D-5223B25F72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9609" y="522649"/>
            <a:ext cx="4771335" cy="60083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2347A5-1FB5-E944-DCD5-251F396BE44F}"/>
              </a:ext>
            </a:extLst>
          </p:cNvPr>
          <p:cNvSpPr/>
          <p:nvPr/>
        </p:nvSpPr>
        <p:spPr bwMode="auto">
          <a:xfrm>
            <a:off x="6069966" y="5204728"/>
            <a:ext cx="5253606" cy="424609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b="1" dirty="0"/>
              <a:t>Class Registration :  </a:t>
            </a:r>
            <a:r>
              <a:rPr lang="en-US" b="1" dirty="0">
                <a:hlinkClick r:id="rId4"/>
              </a:rPr>
              <a:t>https://sepa.ascm.org/education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979700"/>
            <a:ext cx="1218406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408302728"/>
      </p:ext>
    </p:extLst>
  </p:cSld>
  <p:clrMapOvr>
    <a:masterClrMapping/>
  </p:clrMapOvr>
</p:sld>
</file>

<file path=ppt/theme/theme1.xml><?xml version="1.0" encoding="utf-8"?>
<a:theme xmlns:a="http://schemas.openxmlformats.org/drawingml/2006/main" name="6_blank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Tw Cen MT Condensed Extra Bol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0000"/>
        </a:solidFill>
        <a:ln>
          <a:noFill/>
        </a:ln>
        <a:extLs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algn="l"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09871698-7be9-43c7-b7ef-7162dac0daa1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DD836F6EF55649B4622C1259D2E92F" ma:contentTypeVersion="20" ma:contentTypeDescription="Create a new document." ma:contentTypeScope="" ma:versionID="809e2604f469b17d617cfb6f193ee236">
  <xsd:schema xmlns:xsd="http://www.w3.org/2001/XMLSchema" xmlns:xs="http://www.w3.org/2001/XMLSchema" xmlns:p="http://schemas.microsoft.com/office/2006/metadata/properties" xmlns:ns1="http://schemas.microsoft.com/sharepoint/v3" xmlns:ns3="09871698-7be9-43c7-b7ef-7162dac0daa1" xmlns:ns4="617a72f5-916e-4d8d-a0af-719f452cb75d" targetNamespace="http://schemas.microsoft.com/office/2006/metadata/properties" ma:root="true" ma:fieldsID="f8e97c722c22ba9a478fa0dcb0cc32bd" ns1:_="" ns3:_="" ns4:_="">
    <xsd:import namespace="http://schemas.microsoft.com/sharepoint/v3"/>
    <xsd:import namespace="09871698-7be9-43c7-b7ef-7162dac0daa1"/>
    <xsd:import namespace="617a72f5-916e-4d8d-a0af-719f452cb75d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71698-7be9-43c7-b7ef-7162dac0da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a72f5-916e-4d8d-a0af-719f452cb75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A29402-DB61-4AC3-9B40-12512F1E9E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AD3FE3-AFE5-4704-AA49-2BD9E52AEED0}">
  <ds:schemaRefs>
    <ds:schemaRef ds:uri="http://purl.org/dc/terms/"/>
    <ds:schemaRef ds:uri="09871698-7be9-43c7-b7ef-7162dac0daa1"/>
    <ds:schemaRef ds:uri="http://schemas.microsoft.com/office/2006/documentManagement/types"/>
    <ds:schemaRef ds:uri="http://schemas.microsoft.com/office/infopath/2007/PartnerControls"/>
    <ds:schemaRef ds:uri="617a72f5-916e-4d8d-a0af-719f452cb75d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A5AA8A-4447-4E1B-B254-7A216E42DF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871698-7be9-43c7-b7ef-7162dac0daa1"/>
    <ds:schemaRef ds:uri="617a72f5-916e-4d8d-a0af-719f452cb7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10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6_blank</vt:lpstr>
      <vt:lpstr>2025 Education Offerings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ASCM-SEPA Chapter Course Offerings</dc:title>
  <dc:creator>Mohammed Raja</dc:creator>
  <cp:lastModifiedBy>Naomi Tillinger</cp:lastModifiedBy>
  <cp:revision>41</cp:revision>
  <dcterms:created xsi:type="dcterms:W3CDTF">2024-04-12T22:09:20Z</dcterms:created>
  <dcterms:modified xsi:type="dcterms:W3CDTF">2025-07-31T14:24:41Z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0x010100FBDD836F6EF55649B4622C1259D2E92F</vt:lpwstr>
  </property>
</Properties>
</file>